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8" r:id="rId1"/>
  </p:sldMasterIdLst>
  <p:sldIdLst>
    <p:sldId id="256" r:id="rId2"/>
    <p:sldId id="266" r:id="rId3"/>
    <p:sldId id="267" r:id="rId4"/>
    <p:sldId id="268" r:id="rId5"/>
    <p:sldId id="274" r:id="rId6"/>
    <p:sldId id="276" r:id="rId7"/>
    <p:sldId id="271" r:id="rId8"/>
    <p:sldId id="273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7842" autoAdjust="0"/>
  </p:normalViewPr>
  <p:slideViewPr>
    <p:cSldViewPr snapToGrid="0">
      <p:cViewPr varScale="1">
        <p:scale>
          <a:sx n="90" d="100"/>
          <a:sy n="90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51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6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15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6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1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8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3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шаблоны для оформления стендов в детском сад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8600"/>
            <a:ext cx="11569700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99063" y="1410790"/>
            <a:ext cx="79944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Музыкальное воспитание – это воспитание не музыканта, а прежде всего воспитание человека»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                                                        В.А.Сухомлинский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1458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359833"/>
            <a:ext cx="10553700" cy="6942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Segoe Script" pitchFamily="34" charset="0"/>
                <a:cs typeface="MV Boli" pitchFamily="2" charset="0"/>
              </a:rPr>
              <a:t>П</a:t>
            </a:r>
            <a:r>
              <a:rPr lang="ru-RU" sz="4000" b="1" dirty="0" smtClean="0">
                <a:latin typeface="Segoe Script" pitchFamily="34" charset="0"/>
                <a:cs typeface="MV Boli" pitchFamily="2" charset="0"/>
              </a:rPr>
              <a:t>роект «Дети одного солнца».</a:t>
            </a:r>
            <a:endParaRPr lang="ru-RU" sz="4000" b="1" dirty="0"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19518"/>
            <a:ext cx="10758489" cy="5071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среды для преодоления социальной изолированности детей-инвалидов.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Задачи проектной деятельности: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Привлечь внимание общественности  к проблемам детей с ограниченными возможностями здоровья.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Разработать план мероприятий по реализации проекта.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Организовать  новогодние подарки для детей с ограниченными возможностями здоровья.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Провести  досуг детей с ограниченными возможностями через проведение традиционного новогоднего праздника для них с привлечением учащихся  и дошкольников.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Расширить знания дошкольников  о людях с ограниченными возможностями здоровья.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Осуществить проект.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Провести анализ результатов работы.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581"/>
            <a:ext cx="1190847" cy="11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98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44" y="410384"/>
            <a:ext cx="10669589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Segoe Script" pitchFamily="34" charset="0"/>
                <a:cs typeface="MV Boli" pitchFamily="2" charset="0"/>
              </a:rPr>
              <a:t>Этапы реализации проекта</a:t>
            </a:r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  <a:cs typeface="MV Boli" pitchFamily="2" charset="0"/>
              </a:rPr>
              <a:t>:</a:t>
            </a:r>
            <a:endParaRPr lang="ru-RU" b="1" dirty="0">
              <a:solidFill>
                <a:srgbClr val="7030A0"/>
              </a:solidFill>
              <a:latin typeface="Segoe Script" pitchFamily="34" charset="0"/>
              <a:cs typeface="MV Boli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90" y="2807207"/>
            <a:ext cx="4676309" cy="3639263"/>
          </a:xfrm>
          <a:prstGeom prst="rect">
            <a:avLst/>
          </a:prstGeom>
        </p:spPr>
      </p:pic>
      <p:pic>
        <p:nvPicPr>
          <p:cNvPr id="6146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1398070"/>
            <a:ext cx="2200940" cy="22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478118"/>
            <a:ext cx="10985499" cy="160468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Segoe Script" pitchFamily="34" charset="0"/>
              </a:rPr>
              <a:t>Подготовительный этап </a:t>
            </a:r>
            <a:r>
              <a:rPr lang="ru-RU" b="1" dirty="0" smtClean="0">
                <a:latin typeface="Segoe Script" pitchFamily="34" charset="0"/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1) поиск путей организации совместного отдыха детей с ограниченными возможностями;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2) беседы о проблемах детей-инвалидов.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36" y="2429691"/>
            <a:ext cx="4426801" cy="340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2338250"/>
            <a:ext cx="4728756" cy="347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6250"/>
            <a:ext cx="1265274" cy="12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8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723" y="406400"/>
            <a:ext cx="6053666" cy="123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/>
              <a:t/>
            </a:r>
            <a:br>
              <a:rPr lang="ru-RU" sz="4000" b="1" u="sng" dirty="0"/>
            </a:br>
            <a:r>
              <a:rPr lang="ru-RU" sz="4400" b="1" dirty="0" smtClean="0">
                <a:latin typeface="Segoe Script" pitchFamily="34" charset="0"/>
              </a:rPr>
              <a:t>Организационный этап:</a:t>
            </a:r>
            <a:br>
              <a:rPr lang="ru-RU" sz="4400" b="1" dirty="0" smtClean="0">
                <a:latin typeface="Segoe Script" pitchFamily="34" charset="0"/>
              </a:rPr>
            </a:br>
            <a:r>
              <a:rPr lang="ru-RU" sz="4400" b="1" dirty="0" smtClean="0">
                <a:latin typeface="Segoe Script" pitchFamily="34" charset="0"/>
              </a:rPr>
              <a:t/>
            </a:r>
            <a:br>
              <a:rPr lang="ru-RU" sz="4400" b="1" dirty="0" smtClean="0">
                <a:latin typeface="Segoe Script" pitchFamily="34" charset="0"/>
              </a:rPr>
            </a:br>
            <a:r>
              <a:rPr lang="ru-RU" dirty="0">
                <a:latin typeface="Segoe Script" pitchFamily="34" charset="0"/>
              </a:rPr>
              <a:t/>
            </a:r>
            <a:br>
              <a:rPr lang="ru-RU" dirty="0">
                <a:latin typeface="Segoe Script" pitchFamily="34" charset="0"/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418" y="2231324"/>
            <a:ext cx="8596668" cy="186056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dirty="0" smtClean="0"/>
              <a:t>   </a:t>
            </a:r>
            <a:r>
              <a:rPr lang="ru-RU" sz="3000" b="1" dirty="0" smtClean="0"/>
              <a:t>Организация координации и взаимодействия работы по привлечению спонсоров, благотворителей.</a:t>
            </a:r>
            <a:endParaRPr lang="ru-RU" sz="3000" b="1" dirty="0" smtClean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1\Desktop\Белка\20171228_14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234" y="3988107"/>
            <a:ext cx="3130827" cy="2511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 descr="C:\Users\1\Documents\Ватсап 2019\IMG-20181228-WA0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90" y="3944982"/>
            <a:ext cx="3125121" cy="2521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 descr="C:\Users\1\Documents\Ватсап 2019\IMG-20190425-WA0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040" y="3788228"/>
            <a:ext cx="3317965" cy="274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0" y="164694"/>
            <a:ext cx="2141057" cy="21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30" y="1137683"/>
            <a:ext cx="1443925" cy="14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981" y="444500"/>
            <a:ext cx="8596668" cy="762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Segoe Script" pitchFamily="34" charset="0"/>
              </a:rPr>
              <a:t>Основной этап</a:t>
            </a:r>
            <a:r>
              <a:rPr lang="ru-RU" sz="4000" b="1" dirty="0" smtClean="0">
                <a:latin typeface="Segoe Script" pitchFamily="34" charset="0"/>
              </a:rPr>
              <a:t>:</a:t>
            </a:r>
            <a:r>
              <a:rPr lang="ru-RU" sz="4000" dirty="0" smtClean="0">
                <a:latin typeface="Segoe UI Semibold" panose="020B0702040204020203" pitchFamily="34" charset="0"/>
              </a:rPr>
              <a:t/>
            </a:r>
            <a:br>
              <a:rPr lang="ru-RU" sz="4000" dirty="0" smtClean="0">
                <a:latin typeface="Segoe UI Semibold" panose="020B0702040204020203" pitchFamily="34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Организация новогодних подарков;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проведение развлекательно-театрализованного представления;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посещение детей-инвалидов на дому.</a:t>
            </a:r>
            <a:endParaRPr lang="ru-RU" sz="2700" b="1" dirty="0">
              <a:solidFill>
                <a:schemeClr val="tx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109" y="3150764"/>
            <a:ext cx="4172291" cy="32267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Users\1\Desktop\Белка\IMG-20190913-WA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0009" y="3278777"/>
            <a:ext cx="4079267" cy="3249347"/>
          </a:xfrm>
          <a:prstGeom prst="roundRect">
            <a:avLst/>
          </a:prstGeom>
          <a:noFill/>
        </p:spPr>
      </p:pic>
      <p:pic>
        <p:nvPicPr>
          <p:cNvPr id="4098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24" y="0"/>
            <a:ext cx="2013467" cy="20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Белка\IMG-20191216-WA0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353" y="3135086"/>
            <a:ext cx="3939538" cy="32568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1\Desktop\Белка\20181228_115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2423" y="3154934"/>
            <a:ext cx="4225076" cy="3128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604976" y="1130922"/>
            <a:ext cx="9235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«Дети одного солнца»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1" y="159488"/>
            <a:ext cx="2489385" cy="2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681318"/>
            <a:ext cx="10502900" cy="14005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2" descr="C:\Users\1\Desktop\Белка\IMG-20191216-WA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2" y="1001621"/>
            <a:ext cx="4232367" cy="2799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1\Desktop\Белка\IMG-20191216-WA0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994" y="3043646"/>
            <a:ext cx="4565092" cy="3122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19" y="0"/>
            <a:ext cx="2616139" cy="26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55" y="4051005"/>
            <a:ext cx="2576432" cy="25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73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1900" y="1189335"/>
            <a:ext cx="838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ТВОРЧЕСКИХ ВСЕМ УСПЕХОВ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артинки по запросу детские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048000"/>
            <a:ext cx="7327900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8" y="85201"/>
            <a:ext cx="2673793" cy="26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7aa77aaa40280b71c2750ba840cb957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43" y="1860698"/>
            <a:ext cx="2062715" cy="20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54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Проект «Дети одного солнца».</vt:lpstr>
      <vt:lpstr>Этапы реализации проекта:</vt:lpstr>
      <vt:lpstr>Подготовительный этап : 1) поиск путей организации совместного отдыха детей с ограниченными возможностями; 2) беседы о проблемах детей-инвалидов.</vt:lpstr>
      <vt:lpstr> Организационный этап:     </vt:lpstr>
      <vt:lpstr>Основной этап:   Организация новогодних подарков; проведение развлекательно-театрализованного представления; посещение детей-инвалидов на дому.</vt:lpstr>
      <vt:lpstr>Презентация PowerPoint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– это человек уникальной профессии. Обучая других, он всегда остается учеником. Это - профессионал, знающий все о своей работе. Это-творец, постоянно пребывающий в поиске. Это - человек, всегда окруженный светом детских улыбок. Это - волшебник, зажигающий детские сердца!</dc:title>
  <dc:creator>Adam</dc:creator>
  <cp:lastModifiedBy>01</cp:lastModifiedBy>
  <cp:revision>58</cp:revision>
  <dcterms:created xsi:type="dcterms:W3CDTF">2017-02-07T16:39:49Z</dcterms:created>
  <dcterms:modified xsi:type="dcterms:W3CDTF">2020-01-23T19:52:38Z</dcterms:modified>
</cp:coreProperties>
</file>